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58" r:id="rId5"/>
    <p:sldId id="267" r:id="rId6"/>
    <p:sldId id="268" r:id="rId7"/>
    <p:sldId id="269" r:id="rId8"/>
    <p:sldId id="270" r:id="rId9"/>
    <p:sldId id="271" r:id="rId10"/>
    <p:sldId id="272" r:id="rId11"/>
    <p:sldId id="259" r:id="rId12"/>
    <p:sldId id="273" r:id="rId13"/>
    <p:sldId id="274" r:id="rId14"/>
    <p:sldId id="260" r:id="rId15"/>
    <p:sldId id="261" r:id="rId16"/>
    <p:sldId id="262" r:id="rId17"/>
    <p:sldId id="263" r:id="rId18"/>
    <p:sldId id="264" r:id="rId19"/>
    <p:sldId id="275" r:id="rId20"/>
    <p:sldId id="276" r:id="rId21"/>
    <p:sldId id="277" r:id="rId22"/>
    <p:sldId id="278" r:id="rId23"/>
    <p:sldId id="279" r:id="rId24"/>
    <p:sldId id="299" r:id="rId25"/>
    <p:sldId id="286" r:id="rId26"/>
    <p:sldId id="280" r:id="rId27"/>
    <p:sldId id="281" r:id="rId28"/>
    <p:sldId id="282" r:id="rId29"/>
    <p:sldId id="283" r:id="rId30"/>
    <p:sldId id="284" r:id="rId31"/>
    <p:sldId id="26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6EC"/>
    <a:srgbClr val="B907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1002"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618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11759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39814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305532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E22A8D22-9792-4941-A53F-B2A620FE824F}"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1A452-0C81-4F99-905B-2A7C366F5719}"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C886347-3439-4EC5-95FF-7AFB8FC3F506}"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602570-0433-4D1E-BD7C-A9C1EF12D72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5E695-45D3-4F0C-93E0-989474374052}"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1DC53-F6A8-484A-9C2A-E407EEB6D98D}"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20CE0E7F-CE8B-4269-8399-5BED3213DE03}" type="datetimeFigureOut">
              <a:rPr lang="ms-MY">
                <a:solidFill>
                  <a:prstClr val="black">
                    <a:tint val="75000"/>
                  </a:prstClr>
                </a:solidFill>
              </a:rPr>
              <a:pPr>
                <a:defRPr/>
              </a:pPr>
              <a:t>15/05/2013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E9BC65-3C44-4445-8053-2EA5C5976816}"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9AA1E739-118C-4F64-B649-B3C00BE7DD9F}" type="datetimeFigureOut">
              <a:rPr lang="ms-MY">
                <a:solidFill>
                  <a:prstClr val="black">
                    <a:tint val="75000"/>
                  </a:prstClr>
                </a:solidFill>
              </a:rPr>
              <a:pPr>
                <a:defRPr/>
              </a:pPr>
              <a:t>15/05/2013</a:t>
            </a:fld>
            <a:endParaRPr lang="ms-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3741E-FE0A-4792-B848-D4A92092FF9E}"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85770794-4469-4A5B-8BAE-24E65698C97B}" type="datetimeFigureOut">
              <a:rPr lang="ms-MY">
                <a:solidFill>
                  <a:prstClr val="black">
                    <a:tint val="75000"/>
                  </a:prstClr>
                </a:solidFill>
              </a:rPr>
              <a:pPr>
                <a:defRPr/>
              </a:pPr>
              <a:t>15/05/2013</a:t>
            </a:fld>
            <a:endParaRPr lang="ms-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7C5A54-E33E-4D90-9E38-71C582B5BB54}"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92563-C2C6-4224-ABE8-74DB7E4552F9}" type="datetimeFigureOut">
              <a:rPr lang="ms-MY">
                <a:solidFill>
                  <a:prstClr val="black">
                    <a:tint val="75000"/>
                  </a:prstClr>
                </a:solidFill>
              </a:rPr>
              <a:pPr>
                <a:defRPr/>
              </a:pPr>
              <a:t>15/05/2013</a:t>
            </a:fld>
            <a:endParaRPr lang="ms-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5E6A0B-C368-4FB7-BE24-1DC665735D31}"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3635312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58CD0-599F-45B1-8FD6-A9C24D837600}" type="datetimeFigureOut">
              <a:rPr lang="ms-MY">
                <a:solidFill>
                  <a:prstClr val="black">
                    <a:tint val="75000"/>
                  </a:prstClr>
                </a:solidFill>
              </a:rPr>
              <a:pPr>
                <a:defRPr/>
              </a:pPr>
              <a:t>15/05/2013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34BE4-700B-47E5-8DD4-9A6589296192}"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3ED19-A9B0-40FD-8D8F-28348296F346}" type="datetimeFigureOut">
              <a:rPr lang="ms-MY">
                <a:solidFill>
                  <a:prstClr val="black">
                    <a:tint val="75000"/>
                  </a:prstClr>
                </a:solidFill>
              </a:rPr>
              <a:pPr>
                <a:defRPr/>
              </a:pPr>
              <a:t>15/05/2013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BE33E-18DC-4318-B02E-31E24DAC0A93}"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0359239-C0CB-44F1-86FC-F636DB3163CE}"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0A3DA-5B26-44CE-A179-3C06FB3C45F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DAC973F-F682-45B3-9F7A-7C8CD0FC9074}"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2E997B-FD58-4E99-B878-02AA03883D5A}"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28407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182305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150988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96559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51494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pPr/>
              <a:t>15/05/2013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6565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AA233-C2ED-4938-9173-F20E487FBB88}" type="datetimeFigureOut">
              <a:rPr lang="ms-MY" smtClean="0"/>
              <a:pPr/>
              <a:t>15/05/2013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2E4-2001-4251-B1D4-F88F197B1558}" type="slidenum">
              <a:rPr lang="ms-MY" smtClean="0"/>
              <a:pPr/>
              <a:t>‹#›</a:t>
            </a:fld>
            <a:endParaRPr lang="ms-MY"/>
          </a:p>
        </p:txBody>
      </p:sp>
    </p:spTree>
    <p:extLst>
      <p:ext uri="{BB962C8B-B14F-4D97-AF65-F5344CB8AC3E}">
        <p14:creationId xmlns:p14="http://schemas.microsoft.com/office/powerpoint/2010/main" xmlns="" val="239600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5/15/2013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91659-C029-4189-8991-236DBC68D7FF}" type="datetimeFigureOut">
              <a:rPr lang="ms-MY">
                <a:solidFill>
                  <a:prstClr val="black">
                    <a:tint val="75000"/>
                  </a:prstClr>
                </a:solidFill>
              </a:rPr>
              <a:pPr>
                <a:defRPr/>
              </a:pPr>
              <a:t>15/05/2013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01BC2-F0E8-4851-96CA-6B95A40D09E6}" type="slidenum">
              <a:rPr lang="ms-MY">
                <a:solidFill>
                  <a:prstClr val="black">
                    <a:tint val="75000"/>
                  </a:prstClr>
                </a:solidFill>
              </a:rPr>
              <a:pPr>
                <a:def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520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714348" y="4429132"/>
            <a:ext cx="7786742" cy="1117799"/>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Keberkesanan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perancangan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kesungguhan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warga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142976" y="2500306"/>
            <a:ext cx="7715304" cy="8663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142844" y="357166"/>
            <a:ext cx="8820472" cy="1015663"/>
          </a:xfrm>
          <a:prstGeom prst="rect">
            <a:avLst/>
          </a:prstGeom>
        </p:spPr>
        <p:txBody>
          <a:bodyPr wrap="square">
            <a:spAutoFit/>
          </a:bodyPr>
          <a:lstStyle/>
          <a:p>
            <a:pPr algn="ct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bangga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pencapaian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akademik</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anak-anak</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3000" b="1" dirty="0"/>
          </a:p>
        </p:txBody>
      </p:sp>
      <p:sp>
        <p:nvSpPr>
          <p:cNvPr id="6" name="Explosion 1 5"/>
          <p:cNvSpPr/>
          <p:nvPr/>
        </p:nvSpPr>
        <p:spPr>
          <a:xfrm>
            <a:off x="71406" y="1571612"/>
            <a:ext cx="3857652" cy="1428760"/>
          </a:xfrm>
          <a:prstGeom prst="irregularSeal1">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Syabas</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93488" y="1785926"/>
            <a:ext cx="845820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sosial</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melanda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remaja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422004" y="3071810"/>
            <a:ext cx="8429684" cy="866376"/>
          </a:xfrm>
          <a:prstGeom prst="roundRect">
            <a:avLst>
              <a:gd name="adj" fmla="val 351"/>
            </a:avLst>
          </a:prstGeom>
          <a:solidFill>
            <a:srgbClr val="4206EC">
              <a:alpha val="66667"/>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Apakah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generasi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ingin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dilahirkan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142844" y="517548"/>
            <a:ext cx="8820472"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Paparan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media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massa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MY" sz="3000" b="1" dirty="0"/>
          </a:p>
        </p:txBody>
      </p:sp>
      <p:sp>
        <p:nvSpPr>
          <p:cNvPr id="6" name="Rounded Rectangle 5"/>
          <p:cNvSpPr/>
          <p:nvPr/>
        </p:nvSpPr>
        <p:spPr>
          <a:xfrm>
            <a:off x="428596" y="5143512"/>
            <a:ext cx="8429684" cy="1428760"/>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Pencapaian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sebenar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akademik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juga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keperibadian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murid</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mahasiswa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Left Arrow 6"/>
          <p:cNvSpPr/>
          <p:nvPr/>
        </p:nvSpPr>
        <p:spPr>
          <a:xfrm>
            <a:off x="8072462" y="2500306"/>
            <a:ext cx="785818" cy="857256"/>
          </a:xfrm>
          <a:prstGeom prst="curvedLeftArrow">
            <a:avLst/>
          </a:prstGeom>
          <a:solidFill>
            <a:schemeClr val="tx1">
              <a:lumMod val="65000"/>
              <a:lumOff val="35000"/>
            </a:schemeClr>
          </a:solidFill>
          <a:ln>
            <a:solidFill>
              <a:schemeClr val="bg1"/>
            </a:solid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786" y="548326"/>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Riwayat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Imam Ahmad</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485489"/>
            <a:ext cx="9144000" cy="2800767"/>
          </a:xfrm>
          <a:prstGeom prst="rect">
            <a:avLst/>
          </a:prstGeom>
          <a:noFill/>
        </p:spPr>
        <p:txBody>
          <a:bodyPr wrap="square">
            <a:spAutoFit/>
          </a:bodyPr>
          <a:lstStyle/>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قَامَ رَجُلٌ إِلىَ النَّبِيِّ صَلَّى اللهُ عَلِيْهِ وَسَلَّمَ وَهُوَ عَلَى الْمِنْبَرِ فَقَالَ: يَا رَسُوْلَ الله! أَيُّ النَّاسِ خَيْرٌ؟ قَالَ: خَيْرُ النَّاسِ أَقْرَؤُهُمْ وَأَتْقَاهُمْ وَآمِرُهُمْ بِالْمَعْرُوْفِ وَأَنْهاَهُمْ عَنِ الْمُنْكَرِ، وَأَوْصَلُهُمْ ِلِلرَّحِمِ.</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252935"/>
            <a:ext cx="9144000" cy="2462213"/>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berkhutbah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mimbar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Siapakah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berpengetahuan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menyuruh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ma’ruf</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mencegah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menghubungkan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silaturrahim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7734" y="357166"/>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dasar</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perancangan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pelaksanaan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643050"/>
            <a:ext cx="5472608" cy="1152128"/>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405357" y="2936284"/>
            <a:ext cx="7302837" cy="1525655"/>
          </a:xfrm>
          <a:prstGeom prst="snip2SameRect">
            <a:avLst>
              <a:gd name="adj1" fmla="val 10248"/>
              <a:gd name="adj2" fmla="val 10862"/>
            </a:avLst>
          </a:prstGeom>
          <a:solidFill>
            <a:srgbClr val="0F01BF"/>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Cemerlang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akademik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terbilang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perwatakan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keperibadian</a:t>
            </a:r>
            <a:endPar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Bent-Up Arrow 5"/>
          <p:cNvSpPr/>
          <p:nvPr/>
        </p:nvSpPr>
        <p:spPr>
          <a:xfrm rot="5400000">
            <a:off x="177138" y="1251566"/>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7" name="Elbow Connector 6"/>
          <p:cNvCxnSpPr/>
          <p:nvPr/>
        </p:nvCxnSpPr>
        <p:spPr>
          <a:xfrm rot="16200000" flipH="1">
            <a:off x="805545" y="3070039"/>
            <a:ext cx="1242946" cy="282332"/>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8" name="Snip Same Side Corner Rectangle 7"/>
          <p:cNvSpPr/>
          <p:nvPr/>
        </p:nvSpPr>
        <p:spPr>
          <a:xfrm>
            <a:off x="1405357" y="4773782"/>
            <a:ext cx="7302838" cy="1584176"/>
          </a:xfrm>
          <a:prstGeom prst="snip2SameRect">
            <a:avLst>
              <a:gd name="adj1" fmla="val 10248"/>
              <a:gd name="adj2" fmla="val 10862"/>
            </a:avLst>
          </a:prstGeom>
          <a:solidFill>
            <a:srgbClr val="0F01BF"/>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Rakyat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berakhlak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bertanggungjawab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berketrampilan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berkeupayaan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kesejahteraan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9" name="Elbow Connector 8"/>
          <p:cNvCxnSpPr/>
          <p:nvPr/>
        </p:nvCxnSpPr>
        <p:spPr>
          <a:xfrm rot="16200000" flipH="1">
            <a:off x="-167863" y="3954021"/>
            <a:ext cx="3189761" cy="282331"/>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93488" y="1981184"/>
            <a:ext cx="8536230" cy="123787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Mu’allim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Ustaz</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Muaddib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Murabbi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Syaikh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Mursyid</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323528" y="428604"/>
            <a:ext cx="8496944"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Kemuliaan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tugas</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t>
            </a:r>
            <a:endParaRPr lang="en-MY" sz="3000" b="1" dirty="0"/>
          </a:p>
        </p:txBody>
      </p:sp>
      <p:sp>
        <p:nvSpPr>
          <p:cNvPr id="5" name="Pentagon 4"/>
          <p:cNvSpPr/>
          <p:nvPr/>
        </p:nvSpPr>
        <p:spPr>
          <a:xfrm>
            <a:off x="285720" y="1357298"/>
            <a:ext cx="4695860" cy="838200"/>
          </a:xfrm>
          <a:prstGeom prst="homePlate">
            <a:avLst/>
          </a:prstGeom>
          <a:solidFill>
            <a:srgbClr val="4206EC">
              <a:alpha val="91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gelaran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412817" y="3361935"/>
            <a:ext cx="8458200" cy="1651113"/>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keperibadian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generasi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mempertahankan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nilai-nilai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utama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berasaskan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agama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AutoShape 9"/>
          <p:cNvSpPr>
            <a:spLocks noChangeArrowheads="1"/>
          </p:cNvSpPr>
          <p:nvPr/>
        </p:nvSpPr>
        <p:spPr bwMode="auto">
          <a:xfrm>
            <a:off x="428596" y="5135473"/>
            <a:ext cx="8458200" cy="1651113"/>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Berperanan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melahirkan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generasi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saing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penguasaan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ilmu-ilmu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semasa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Isosceles Triangle 7"/>
          <p:cNvSpPr/>
          <p:nvPr/>
        </p:nvSpPr>
        <p:spPr>
          <a:xfrm rot="5400000">
            <a:off x="35687" y="2393149"/>
            <a:ext cx="857255" cy="500066"/>
          </a:xfrm>
          <a:prstGeom prst="triangle">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35687" y="5679297"/>
            <a:ext cx="857255" cy="500066"/>
          </a:xfrm>
          <a:prstGeom prst="triangle">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35752" y="3893349"/>
            <a:ext cx="1000133" cy="500066"/>
          </a:xfrm>
          <a:prstGeom prst="triangle">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38134" y="548326"/>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04482"/>
            <a:ext cx="9144000" cy="830997"/>
          </a:xfrm>
          <a:prstGeom prst="rect">
            <a:avLst/>
          </a:prstGeom>
          <a:solidFill>
            <a:schemeClr val="accent6">
              <a:lumMod val="75000"/>
              <a:alpha val="23000"/>
            </a:schemeClr>
          </a:solidFill>
        </p:spPr>
        <p:txBody>
          <a:bodyPr wrap="square">
            <a:spAutoFit/>
          </a:bodyPr>
          <a:lstStyle/>
          <a:p>
            <a:pPr algn="ct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32" y="4349143"/>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perumpamaan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bintang-bintang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menerangi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kegelapan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daratan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lautan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terbenam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hilang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dikhuatiri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pembimbing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hilang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 y="1643050"/>
            <a:ext cx="9144000" cy="2308324"/>
          </a:xfrm>
          <a:prstGeom prst="rect">
            <a:avLst/>
          </a:prstGeom>
          <a:no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مَثَلَ الْعُلَمَاءِ فِي الأَرْضِ كَمَثَلِ النُّجُومِ يُهْتَدَي بِهَا فِي ظُلُمَاتِ الْبَرِّ وَالْبَحْرِ،</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فَإِذَا انْطَمَسَتِ النُّجُومُ أَوْشَكَ أَنْ تَضِلَّ الْهُدَاةُ.</a:t>
            </a:r>
            <a:endParaRPr lang="en-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71600" y="428604"/>
            <a:ext cx="72152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Tugas</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seorang</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menyeluruh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berterusan</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14413" y="1571612"/>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keperibadian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syaksiyah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pelajar</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234931" y="2571744"/>
            <a:ext cx="7194720" cy="1073282"/>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Menyampaikan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maklumat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tepat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306369" y="3857628"/>
            <a:ext cx="7123281"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Mengasuh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306370" y="4857760"/>
            <a:ext cx="7123282" cy="85725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Menyemai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memupuk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1285851" y="5857892"/>
            <a:ext cx="7143800"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Qudwah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Hasanah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triped Right Arrow 8"/>
          <p:cNvSpPr/>
          <p:nvPr/>
        </p:nvSpPr>
        <p:spPr>
          <a:xfrm>
            <a:off x="785786" y="1571612"/>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a:off x="857224" y="4857760"/>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a:off x="857224" y="3857628"/>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a:off x="785786" y="2643182"/>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a:off x="857224" y="5857892"/>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360180"/>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06254"/>
            <a:ext cx="9144000" cy="1754326"/>
          </a:xfrm>
          <a:prstGeom prst="rect">
            <a:avLst/>
          </a:prstGeom>
          <a:no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كَانَ لَكُمْ فِي رَسُولِ اللهِ أُسْوَةٌ حَسَنَةٌ لِّمَن كَانَ يَرْجُو اللهَ وَالْيَوْمَ اْلآخِرَ وَذَكَرَ اللهَ كَثِيرًا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4406824"/>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 sesungguhnya, adalah bagi kamu pada diri Rasulullah itu ada contoh ikutan yang baik, iaitu bagi orang yang sentiasa mengharapkan (keredhaan) Allah dan (balasan baik) hari akhirat, serta ia pula menyebut dan mengingati Allah banyak-banyak (dalam masa susah dan senang)”.</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000232" y="357166"/>
            <a:ext cx="5334474"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disiplin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71406" y="1847674"/>
            <a:ext cx="8424936" cy="1224136"/>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Laksanakan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adab</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betul</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pendidikan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642910" y="3286124"/>
            <a:ext cx="8424936" cy="1152128"/>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Mewujudkan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suasana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tenteram</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teratur</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642910" y="4581128"/>
            <a:ext cx="8424936" cy="1152128"/>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kemahiran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dipelajari</a:t>
            </a:r>
            <a:endParaRPr lang="en-US"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Bent-Up Arrow 6"/>
          <p:cNvSpPr/>
          <p:nvPr/>
        </p:nvSpPr>
        <p:spPr>
          <a:xfrm rot="5400000">
            <a:off x="-710992" y="3568456"/>
            <a:ext cx="2714644"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Bent-Up Arrow 7"/>
          <p:cNvSpPr/>
          <p:nvPr/>
        </p:nvSpPr>
        <p:spPr>
          <a:xfrm rot="5400000">
            <a:off x="313174" y="2823202"/>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282" y="381294"/>
            <a:ext cx="8715404" cy="954107"/>
          </a:xfrm>
          <a:prstGeom prst="rect">
            <a:avLst/>
          </a:prstGeom>
        </p:spPr>
        <p:txBody>
          <a:bodyPr wrap="square">
            <a:spAutoFit/>
          </a:bodyPr>
          <a:lstStyle/>
          <a:p>
            <a:pPr algn="ct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Semua</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bertanggungjawab</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dalam</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memberi</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pendidikan</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kepada</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generasi</a:t>
            </a:r>
            <a:r>
              <a:rPr lang="en-US" sz="2800" i="1"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effectLst>
                <a:latin typeface="Arial Black" pitchFamily="34" charset="0"/>
                <a:cs typeface="Arial" charset="0"/>
              </a:rPr>
              <a:t>muda</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3071802" y="1450591"/>
            <a:ext cx="5892084" cy="906839"/>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Fahami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hayatilah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tugas</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rasa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tanggungjawab</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3071802" y="2428868"/>
            <a:ext cx="5857884" cy="993668"/>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Membimbing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didik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menjadi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insan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berilmu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berakhlak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mulia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3071802" y="3643314"/>
            <a:ext cx="5892084" cy="906839"/>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Tanamkan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adab</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AutoShape 9"/>
          <p:cNvSpPr>
            <a:spLocks noChangeArrowheads="1"/>
          </p:cNvSpPr>
          <p:nvPr/>
        </p:nvSpPr>
        <p:spPr bwMode="auto">
          <a:xfrm>
            <a:off x="3143272" y="4929198"/>
            <a:ext cx="5857884" cy="857256"/>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Timbalah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ilmu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tanggungjawab</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kesyukuran</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AutoShape 9"/>
          <p:cNvSpPr>
            <a:spLocks noChangeArrowheads="1"/>
          </p:cNvSpPr>
          <p:nvPr/>
        </p:nvSpPr>
        <p:spPr bwMode="auto">
          <a:xfrm>
            <a:off x="3143240" y="5857892"/>
            <a:ext cx="5857884" cy="857256"/>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Hormati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adab</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guru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ibubapa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Rounded Rectangle 8"/>
          <p:cNvSpPr/>
          <p:nvPr/>
        </p:nvSpPr>
        <p:spPr>
          <a:xfrm>
            <a:off x="285720" y="5143512"/>
            <a:ext cx="2892290" cy="1357322"/>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Remaja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214282" y="3714752"/>
            <a:ext cx="2892290" cy="855842"/>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ounded Rectangle 10"/>
          <p:cNvSpPr/>
          <p:nvPr/>
        </p:nvSpPr>
        <p:spPr>
          <a:xfrm>
            <a:off x="179512" y="1573026"/>
            <a:ext cx="2892290" cy="1498784"/>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 guru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pensyarah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832539"/>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57760"/>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57148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285728"/>
            <a:ext cx="7643866" cy="954107"/>
          </a:xfrm>
          <a:prstGeom prst="rect">
            <a:avLst/>
          </a:prstGeom>
        </p:spPr>
        <p:txBody>
          <a:bodyPr wrap="square">
            <a:spAutoFit/>
          </a:bodyPr>
          <a:lstStyle/>
          <a:p>
            <a:pPr algn="ctr" fontAlgn="auto">
              <a:spcBef>
                <a:spcPts val="0"/>
              </a:spcBef>
              <a:spcAft>
                <a:spcPts val="0"/>
              </a:spcAft>
              <a:defRPr/>
            </a:pP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Taubah</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128-129</a:t>
            </a:r>
            <a:endParaRPr lang="en-US" sz="27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233904"/>
            <a:ext cx="9144000" cy="2123658"/>
          </a:xfrm>
          <a:prstGeom prst="rect">
            <a:avLst/>
          </a:prstGeom>
          <a:no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جَاءكُمْ رَسُولٌ مِّنْ أَنفُسِكُمْ عَزِيزٌ عَلَيْهِ مَا عَنِتُّمْ حَرِيصٌ عَلَيْكُم بِالْمُؤْمِنِينَ رَؤُوفٌ رَّحِيمٌ</a:t>
            </a:r>
            <a:r>
              <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فَإِن تَوَلَّوْاْ فَقُلْ حَسْبِيَ اللهُ لا إِلَـهَ إِلاَّ هُوَ عَلَيْهِ تَوَكَّلْتُ وَهُوَ رَبُّ الْعَرْشِ الْعَظِيمِ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Rectangle 1"/>
          <p:cNvSpPr>
            <a:spLocks noChangeArrowheads="1"/>
          </p:cNvSpPr>
          <p:nvPr/>
        </p:nvSpPr>
        <p:spPr bwMode="auto">
          <a:xfrm>
            <a:off x="0" y="3380149"/>
            <a:ext cx="9144000" cy="3477875"/>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ditanggung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menumpahkan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berpaling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Cukuplah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menolong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memeliharaku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disembah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berserah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arasy</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690767"/>
            <a:ext cx="9144000" cy="4524315"/>
          </a:xfrm>
          <a:prstGeom prst="rect">
            <a:avLst/>
          </a:prstGeom>
          <a:solidFill>
            <a:schemeClr val="tx1">
              <a:alpha val="28000"/>
            </a:schemeClr>
          </a:solidFill>
        </p:spPr>
        <p:txBody>
          <a:bodyPr wrap="square">
            <a:spAutoFit/>
          </a:bodyPr>
          <a:lstStyle/>
          <a:p>
            <a:pPr lvl="0" algn="ctr" rtl="1" fontAlgn="base">
              <a:spcBef>
                <a:spcPct val="0"/>
              </a:spcBef>
              <a:spcAft>
                <a:spcPct val="0"/>
              </a:spcAft>
              <a:tabLst>
                <a:tab pos="876300" algn="r"/>
                <a:tab pos="933450" algn="r"/>
                <a:tab pos="1047750" algn="r"/>
                <a:tab pos="1162050" algn="r"/>
                <a:tab pos="1447800" algn="r"/>
                <a:tab pos="1619250" algn="r"/>
                <a:tab pos="1790700" algn="r"/>
                <a:tab pos="2019300" algn="r"/>
                <a:tab pos="2286000" algn="r"/>
                <a:tab pos="2419350" algn="r"/>
                <a:tab pos="2819400" algn="r"/>
                <a:tab pos="2933700" algn="r"/>
                <a:tab pos="3219450" algn="r"/>
                <a:tab pos="3733800" algn="r"/>
              </a:tabLst>
            </a:pPr>
            <a:r>
              <a:rPr lang="ar-SA" sz="4800" b="1" dirty="0" smtClean="0">
                <a:solidFill>
                  <a:srgbClr val="FFFF00"/>
                </a:solidFill>
                <a:effectLst>
                  <a:glow rad="101600">
                    <a:schemeClr val="tx1">
                      <a:alpha val="60000"/>
                    </a:schemeClr>
                  </a:glow>
                </a:effectLst>
                <a:latin typeface="Calibri" pitchFamily="34" charset="0"/>
                <a:ea typeface="Calibri" pitchFamily="34" charset="0"/>
                <a:cs typeface="Traditional Arabic" pitchFamily="2" charset="-78"/>
              </a:rPr>
              <a:t>بَارَكَ اللهُ ِلىْ وَلَكُمْ بِالْقُرْءَانِ الْعَظِيْمِ، وَنَفَعَنِى وَإِيَّاكُمْ بِمَا فِيْهِ مِنَ </a:t>
            </a:r>
            <a:r>
              <a:rPr lang="ar-SA" sz="4800" b="1" dirty="0" smtClean="0">
                <a:solidFill>
                  <a:srgbClr val="FFFF00"/>
                </a:solidFill>
                <a:effectLst>
                  <a:glow rad="101600">
                    <a:schemeClr val="tx1">
                      <a:alpha val="60000"/>
                    </a:schemeClr>
                  </a:glow>
                </a:effectLst>
                <a:latin typeface="ArialJawi" charset="0"/>
                <a:ea typeface="Calibri" pitchFamily="34" charset="0"/>
                <a:cs typeface="Traditional Arabic" pitchFamily="2" charset="-78"/>
              </a:rPr>
              <a:t>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ar-SA" sz="4000" dirty="0" smtClean="0">
              <a:solidFill>
                <a:srgbClr val="FFFF00"/>
              </a:solidFill>
              <a:effectLst>
                <a:glow rad="101600">
                  <a:schemeClr val="tx1">
                    <a:alpha val="60000"/>
                  </a:schemeClr>
                </a:glow>
              </a:effectLst>
              <a:latin typeface="Arial" pitchFamily="34" charset="0"/>
              <a:cs typeface="Arial" pitchFamily="34" charset="0"/>
            </a:endParaRPr>
          </a:p>
        </p:txBody>
      </p:sp>
      <p:sp>
        <p:nvSpPr>
          <p:cNvPr id="4" name="AutoShape 9"/>
          <p:cNvSpPr>
            <a:spLocks noChangeArrowheads="1"/>
          </p:cNvSpPr>
          <p:nvPr/>
        </p:nvSpPr>
        <p:spPr bwMode="auto">
          <a:xfrm>
            <a:off x="228600" y="395367"/>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14400" y="547702"/>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909786"/>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177263"/>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500042"/>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5760"/>
            <a:ext cx="9144000" cy="1938992"/>
          </a:xfrm>
          <a:prstGeom prst="rect">
            <a:avLst/>
          </a:prstGeom>
          <a:no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39751"/>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381075"/>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81275"/>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أَجْمَعِيْنَ.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67293"/>
            <a:ext cx="9144000" cy="2062103"/>
          </a:xfrm>
          <a:prstGeom prst="rect">
            <a:avLst/>
          </a:prstGeom>
          <a:solidFill>
            <a:srgbClr val="00B0F0">
              <a:alpha val="35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00200" y="554614"/>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111189"/>
            <a:ext cx="9144000" cy="2246769"/>
          </a:xfrm>
          <a:prstGeom prst="rect">
            <a:avLst/>
          </a:prstGeom>
          <a:solidFill>
            <a:srgbClr val="00B0F0">
              <a:alpha val="39000"/>
            </a:srgbClr>
          </a:solidFill>
          <a:ln w="57150">
            <a:noFill/>
          </a:ln>
        </p:spPr>
        <p:txBody>
          <a:bodyPr wrap="square">
            <a:spAutoFit/>
          </a:bodyP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agar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ms-MY"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952477"/>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وَإِيَّايَ بِتَقْوَى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en-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554789"/>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14282" y="2357430"/>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AutoShape 9"/>
          <p:cNvSpPr>
            <a:spLocks noChangeArrowheads="1"/>
          </p:cNvSpPr>
          <p:nvPr/>
        </p:nvSpPr>
        <p:spPr bwMode="auto">
          <a:xfrm>
            <a:off x="2071670" y="3357562"/>
            <a:ext cx="6858048" cy="2143140"/>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Taati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berusaha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menjauhi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segala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66800" y="500042"/>
            <a:ext cx="7143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Down Arrow 3"/>
          <p:cNvSpPr/>
          <p:nvPr/>
        </p:nvSpPr>
        <p:spPr>
          <a:xfrm>
            <a:off x="1102670" y="1826584"/>
            <a:ext cx="6408712" cy="3888432"/>
          </a:xfrm>
          <a:prstGeom prst="downArrow">
            <a:avLst/>
          </a:prstGeom>
          <a:solidFill>
            <a:srgbClr val="FF0066"/>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Perbanyakkan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bacaan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selawat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hadrat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junjungan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besar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Nabi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Muhammad S.A.W</a:t>
            </a:r>
            <a:endParaRPr lang="en-MY" sz="2400" dirty="0"/>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6696" y="523631"/>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4322"/>
            <a:ext cx="9144000"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539817"/>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rgbClr val="FFC000">
                <a:tint val="45000"/>
                <a:satMod val="400000"/>
              </a:srgbClr>
            </a:duotone>
            <a:lum bright="-20000" contrast="40000"/>
          </a:blip>
          <a:srcRect/>
          <a:stretch>
            <a:fillRect/>
          </a:stretch>
        </p:blipFill>
        <p:spPr bwMode="auto">
          <a:xfrm>
            <a:off x="0" y="1071546"/>
            <a:ext cx="9144000"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7030A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accent6">
              <a:lumMod val="50000"/>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accent6">
              <a:lumMod val="50000"/>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7030A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442159"/>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43050"/>
            <a:ext cx="9144000" cy="2585323"/>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مُحَمَّدٍ سَيِّدِ الْعَرَبِ وَالْعَجَمِ وَعَلَى ءَالِهِ وَأَصْحَابِهِ يَنَابِيْعِ الْعُلُوْمِ وَالْحِكَمِ.</a:t>
            </a:r>
            <a:endParaRPr lang="ar-EG" sz="4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758649"/>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95400" y="571480"/>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02999"/>
            <a:ext cx="9144032"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وَإِيَّاىَ بِتَقْوَى اللهِ، فَقَدْ فَازَ الْمُتَّقُوْنَ.</a:t>
            </a:r>
            <a:endParaRPr lang="en-US"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869618"/>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semua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SWT.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0" y="500042"/>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428596" y="1880324"/>
            <a:ext cx="4214842" cy="1762989"/>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Bersyukur</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bertakwa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kepadaNya</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AutoShape 9"/>
          <p:cNvSpPr>
            <a:spLocks noChangeArrowheads="1"/>
          </p:cNvSpPr>
          <p:nvPr/>
        </p:nvSpPr>
        <p:spPr bwMode="auto">
          <a:xfrm>
            <a:off x="3071802" y="3357562"/>
            <a:ext cx="5668584" cy="2643206"/>
          </a:xfrm>
          <a:prstGeom prst="roundRect">
            <a:avLst>
              <a:gd name="adj" fmla="val 16667"/>
            </a:avLst>
          </a:prstGeom>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style>
          <a:lnRef idx="0">
            <a:scrgbClr r="0" g="0" b="0"/>
          </a:lnRef>
          <a:fillRef idx="1002">
            <a:schemeClr val="dk2"/>
          </a:fillRef>
          <a:effectRef idx="0">
            <a:scrgbClr r="0" g="0" b="0"/>
          </a:effectRef>
          <a:fontRef idx="major"/>
        </p:style>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nikmat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meningkatkan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lagi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keimanan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ketakwaan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Circular Arrow 7"/>
          <p:cNvSpPr/>
          <p:nvPr/>
        </p:nvSpPr>
        <p:spPr>
          <a:xfrm rot="3219139">
            <a:off x="3726620" y="1912559"/>
            <a:ext cx="2357454" cy="2286016"/>
          </a:xfrm>
          <a:prstGeom prst="circularArrow">
            <a:avLst/>
          </a:prstGeom>
          <a:solidFill>
            <a:schemeClr val="bg1"/>
          </a:solidFill>
          <a:ln>
            <a:solidFill>
              <a:srgbClr val="00B0F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28662" y="371468"/>
            <a:ext cx="7215238"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Keruntuhan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akhlak</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anak-anak</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masa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kini</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357158" y="2371732"/>
            <a:ext cx="4524404" cy="1400204"/>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maklumat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5143504" y="3657616"/>
            <a:ext cx="3715072" cy="1622684"/>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Miskin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adab</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akhlak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rot="5400000">
            <a:off x="-250065" y="1621633"/>
            <a:ext cx="1571636" cy="357190"/>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Pentagon 6"/>
          <p:cNvSpPr/>
          <p:nvPr/>
        </p:nvSpPr>
        <p:spPr>
          <a:xfrm>
            <a:off x="3786182" y="3571876"/>
            <a:ext cx="2357454" cy="500066"/>
          </a:xfrm>
          <a:prstGeom prst="homePlate">
            <a:avLst>
              <a:gd name="adj" fmla="val 111628"/>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Tetapi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51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737075" y="532158"/>
            <a:ext cx="2968634" cy="584775"/>
          </a:xfrm>
          <a:prstGeom prst="rect">
            <a:avLst/>
          </a:prstGeom>
        </p:spPr>
        <p:txBody>
          <a:bodyPr wrap="none">
            <a:spAutoFit/>
          </a:bodyPr>
          <a:lstStyle/>
          <a:p>
            <a:pPr algn="ct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Persoalan</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4" name="AutoShape 9"/>
          <p:cNvSpPr>
            <a:spLocks noChangeArrowheads="1"/>
          </p:cNvSpPr>
          <p:nvPr/>
        </p:nvSpPr>
        <p:spPr bwMode="auto">
          <a:xfrm>
            <a:off x="323528" y="2148654"/>
            <a:ext cx="8496944" cy="2992016"/>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ukuran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Down Arrow 4"/>
          <p:cNvSpPr/>
          <p:nvPr/>
        </p:nvSpPr>
        <p:spPr>
          <a:xfrm>
            <a:off x="4876800" y="5500710"/>
            <a:ext cx="3886200" cy="114300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35667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574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1219</Words>
  <Application>Microsoft Office PowerPoint</Application>
  <PresentationFormat>On-screen Show (4:3)</PresentationFormat>
  <Paragraphs>150</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3_Office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31</cp:revision>
  <dcterms:created xsi:type="dcterms:W3CDTF">2013-04-16T13:50:12Z</dcterms:created>
  <dcterms:modified xsi:type="dcterms:W3CDTF">2013-05-15T08:54:20Z</dcterms:modified>
</cp:coreProperties>
</file>